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85" r:id="rId4"/>
    <p:sldId id="286" r:id="rId5"/>
    <p:sldId id="302" r:id="rId6"/>
    <p:sldId id="289" r:id="rId7"/>
    <p:sldId id="290" r:id="rId8"/>
    <p:sldId id="284" r:id="rId9"/>
    <p:sldId id="291" r:id="rId10"/>
    <p:sldId id="292" r:id="rId11"/>
    <p:sldId id="293" r:id="rId12"/>
    <p:sldId id="294" r:id="rId13"/>
    <p:sldId id="297" r:id="rId14"/>
    <p:sldId id="298" r:id="rId15"/>
    <p:sldId id="295" r:id="rId16"/>
    <p:sldId id="296" r:id="rId17"/>
    <p:sldId id="300" r:id="rId18"/>
    <p:sldId id="301" r:id="rId19"/>
  </p:sldIdLst>
  <p:sldSz cx="9144000" cy="5143500" type="screen16x9"/>
  <p:notesSz cx="6858000" cy="9144000"/>
  <p:embeddedFontLst>
    <p:embeddedFont>
      <p:font typeface="Titillium Web Light" panose="020B0604020202020204" charset="0"/>
      <p:regular r:id="rId21"/>
      <p:bold r:id="rId22"/>
      <p:italic r:id="rId23"/>
      <p:boldItalic r:id="rId24"/>
    </p:embeddedFont>
    <p:embeddedFont>
      <p:font typeface="Dosis Light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EA1CF5D-C098-4AAC-A79D-393F96E7892C}">
  <a:tblStyle styleId="{0EA1CF5D-C098-4AAC-A79D-393F96E789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16" y="-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3362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Google Shape;184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Google Shape;1846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Google Shape;1904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Google Shape;196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Google Shape;1967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Google Shape;2069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Google Shape;2119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979902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PostgreSQL</a:t>
            </a:r>
            <a:endParaRPr dirty="0"/>
          </a:p>
        </p:txBody>
      </p:sp>
      <p:sp>
        <p:nvSpPr>
          <p:cNvPr id="3" name="Подзаголовок 2"/>
          <p:cNvSpPr txBox="1">
            <a:spLocks/>
          </p:cNvSpPr>
          <p:nvPr/>
        </p:nvSpPr>
        <p:spPr>
          <a:xfrm>
            <a:off x="-36512" y="4011910"/>
            <a:ext cx="2643378" cy="72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РГПУ им.Герцена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ИВТ-2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Иванов Дмитрий,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1100" kern="1200" dirty="0" smtClean="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Храмов Сергей,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Ханов</a:t>
            </a:r>
            <a:r>
              <a:rPr kumimoji="0" lang="ru-RU" sz="11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Дмитрий</a:t>
            </a:r>
            <a:endParaRPr kumimoji="0" lang="ru-RU" sz="11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algn="ctr">
              <a:buClrTx/>
              <a:defRPr/>
            </a:pPr>
            <a:r>
              <a:rPr lang="ru-RU" sz="11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Санкт-Петербург, 2019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11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34619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Типы данных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971600" y="1347614"/>
            <a:ext cx="6642895" cy="3087000"/>
          </a:xfrm>
        </p:spPr>
        <p:txBody>
          <a:bodyPr/>
          <a:lstStyle/>
          <a:p>
            <a:r>
              <a:rPr lang="ru-RU" dirty="0" smtClean="0"/>
              <a:t>Денежный,</a:t>
            </a:r>
          </a:p>
          <a:p>
            <a:r>
              <a:rPr lang="ru-RU" dirty="0" smtClean="0"/>
              <a:t>Перечисления</a:t>
            </a:r>
            <a:r>
              <a:rPr lang="ru-RU" dirty="0"/>
              <a:t>,</a:t>
            </a:r>
          </a:p>
          <a:p>
            <a:r>
              <a:rPr lang="ru-RU" dirty="0"/>
              <a:t>Геометрические, </a:t>
            </a:r>
          </a:p>
          <a:p>
            <a:r>
              <a:rPr lang="ru-RU" dirty="0"/>
              <a:t>Бинарные, </a:t>
            </a:r>
          </a:p>
          <a:p>
            <a:r>
              <a:rPr lang="ru-RU" dirty="0"/>
              <a:t>Сетевых адресов,</a:t>
            </a:r>
          </a:p>
          <a:p>
            <a:r>
              <a:rPr lang="ru-RU" dirty="0"/>
              <a:t>Битовых строк, </a:t>
            </a:r>
          </a:p>
          <a:p>
            <a:r>
              <a:rPr lang="ru-RU" dirty="0"/>
              <a:t>Текстового поиска,</a:t>
            </a:r>
          </a:p>
          <a:p>
            <a:r>
              <a:rPr lang="ru-RU" dirty="0"/>
              <a:t>Массивы </a:t>
            </a:r>
          </a:p>
          <a:p>
            <a:r>
              <a:rPr lang="ru-RU" dirty="0" smtClean="0"/>
              <a:t>и </a:t>
            </a:r>
            <a:r>
              <a:rPr lang="ru-RU" dirty="0"/>
              <a:t>многие другие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55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12347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Начало работы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122" name="Picture 2" descr="E:\Education\fourthSemester\Базы Данных\Доклад\img\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59" y="1059582"/>
            <a:ext cx="5643129" cy="37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96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34619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работы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146" name="Picture 2" descr="E:\Education\fourthSemester\Базы Данных\Доклад\img\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93192"/>
            <a:ext cx="6725124" cy="25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1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34619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работы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170" name="Picture 2" descr="E:\Education\fourthSemester\Базы Данных\Доклад\img\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43533"/>
            <a:ext cx="6938395" cy="256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5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34619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работы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8194" name="Picture 2" descr="E:\Education\fourthSemester\Базы Данных\Доклад\img\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6" y="1779662"/>
            <a:ext cx="70104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34619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Многомерные массивы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9218" name="Picture 2" descr="E:\Education\fourthSemester\Базы Данных\Доклад\img\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9" y="1366459"/>
            <a:ext cx="6981826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2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34619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Многомерные массивы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0242" name="Picture 2" descr="E:\Education\fourthSemester\Базы Данных\Доклад\img\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75606"/>
            <a:ext cx="70104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34619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Создание нового типа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1266" name="Picture 2" descr="E:\Education\fourthSemester\Базы Данных\Доклад\img\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9662"/>
            <a:ext cx="69151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90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34619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Создание нового типа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2290" name="Picture 2" descr="E:\Education\fourthSemester\Базы Данных\Доклад\img\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3638"/>
            <a:ext cx="7128792" cy="23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4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41151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Введение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E:\Education\fourthSemester\Базы Данных\Доклад\img\Postgresq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52" y="1178837"/>
            <a:ext cx="3438500" cy="304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683568" y="27419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Краткая история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050" name="Picture 2" descr="E:\Education\fourthSemester\Базы Данных\Доклад\img\1_hQDoZXoVndvO5l_94obfl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87257"/>
            <a:ext cx="6048672" cy="340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97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683568" y="27419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Краткая история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074" name="Picture 2" descr="E:\Education\fourthSemester\Базы Данных\Доклад\img\Michael_Stonebraker_cropp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203598"/>
            <a:ext cx="2230143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7824" y="465998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2992150" y="4587974"/>
            <a:ext cx="222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Майкл </a:t>
            </a:r>
            <a:r>
              <a:rPr lang="ru-RU" dirty="0" err="1" smtClean="0"/>
              <a:t>Стоунбрейкер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64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683568" y="5147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Кто использует?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987824" y="465998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26" name="Picture 2" descr="E:\Education\fourthSemester\Базы Данных\Доклад\img\Skype-Logo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7574"/>
            <a:ext cx="183620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Education\fourthSemester\Базы Данных\Доклад\img\1280px-Aliexpress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959" y="1059582"/>
            <a:ext cx="2808312" cy="64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Education\fourthSemester\Базы Данных\Доклад\img\1024px-Huawei_flat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9" y="2873149"/>
            <a:ext cx="1809858" cy="18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Education\fourthSemester\Базы Данных\Доклад\img\Instagram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44800"/>
            <a:ext cx="1466556" cy="146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Education\fourthSemester\Базы Данных\Доклад\img\1200px-TripAdvisor_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385" y="1943836"/>
            <a:ext cx="2189134" cy="151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55576" y="49021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Модель данных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88857" y="1700867"/>
            <a:ext cx="6337644" cy="238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55576" y="49021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971600" y="1491630"/>
            <a:ext cx="6426871" cy="3087000"/>
          </a:xfrm>
        </p:spPr>
        <p:txBody>
          <a:bodyPr/>
          <a:lstStyle/>
          <a:p>
            <a:pPr lvl="0"/>
            <a:r>
              <a:rPr lang="ru-RU" dirty="0"/>
              <a:t>Встроенный процедурный язык PL/</a:t>
            </a:r>
            <a:r>
              <a:rPr lang="ru-RU" dirty="0" err="1"/>
              <a:t>pgSQL</a:t>
            </a:r>
            <a:r>
              <a:rPr lang="ru-RU" dirty="0"/>
              <a:t>, во многом аналогичный языку PL/SQL, используемому в СУБД </a:t>
            </a:r>
            <a:r>
              <a:rPr lang="ru-RU" dirty="0" err="1"/>
              <a:t>Oracle</a:t>
            </a:r>
            <a:r>
              <a:rPr lang="ru-RU" dirty="0"/>
              <a:t>;</a:t>
            </a:r>
          </a:p>
          <a:p>
            <a:pPr lvl="0"/>
            <a:r>
              <a:rPr lang="ru-RU" dirty="0"/>
              <a:t>Скриптовые языки – PL/</a:t>
            </a:r>
            <a:r>
              <a:rPr lang="ru-RU" dirty="0" err="1"/>
              <a:t>Lua</a:t>
            </a:r>
            <a:r>
              <a:rPr lang="ru-RU" dirty="0"/>
              <a:t>, PL/LOLCODE, PL/</a:t>
            </a:r>
            <a:r>
              <a:rPr lang="ru-RU" dirty="0" err="1"/>
              <a:t>Perl</a:t>
            </a:r>
            <a:r>
              <a:rPr lang="ru-RU" dirty="0"/>
              <a:t>, PL/PHP, PL/</a:t>
            </a:r>
            <a:r>
              <a:rPr lang="ru-RU" dirty="0" err="1"/>
              <a:t>Python</a:t>
            </a:r>
            <a:r>
              <a:rPr lang="ru-RU" dirty="0"/>
              <a:t>, PL/</a:t>
            </a:r>
            <a:r>
              <a:rPr lang="ru-RU" dirty="0" err="1"/>
              <a:t>Ruby</a:t>
            </a:r>
            <a:r>
              <a:rPr lang="ru-RU" dirty="0"/>
              <a:t>, PL/</a:t>
            </a:r>
            <a:r>
              <a:rPr lang="ru-RU" dirty="0" err="1"/>
              <a:t>sh</a:t>
            </a:r>
            <a:r>
              <a:rPr lang="ru-RU" dirty="0"/>
              <a:t>, PL/</a:t>
            </a:r>
            <a:r>
              <a:rPr lang="ru-RU" dirty="0" err="1"/>
              <a:t>Tcl</a:t>
            </a:r>
            <a:r>
              <a:rPr lang="ru-RU" dirty="0"/>
              <a:t> и PL/</a:t>
            </a:r>
            <a:r>
              <a:rPr lang="ru-RU" dirty="0" err="1"/>
              <a:t>Scheme</a:t>
            </a:r>
            <a:r>
              <a:rPr lang="ru-RU" dirty="0"/>
              <a:t>;</a:t>
            </a:r>
          </a:p>
          <a:p>
            <a:pPr lvl="0"/>
            <a:r>
              <a:rPr lang="ru-RU" dirty="0"/>
              <a:t>Классические языки – C, C++, </a:t>
            </a:r>
            <a:r>
              <a:rPr lang="ru-RU" dirty="0" err="1"/>
              <a:t>Java</a:t>
            </a:r>
            <a:r>
              <a:rPr lang="ru-RU" dirty="0"/>
              <a:t> (через модуль PL/</a:t>
            </a:r>
            <a:r>
              <a:rPr lang="ru-RU" dirty="0" err="1"/>
              <a:t>Java</a:t>
            </a:r>
            <a:r>
              <a:rPr lang="ru-RU" dirty="0"/>
              <a:t>);</a:t>
            </a:r>
          </a:p>
          <a:p>
            <a:r>
              <a:rPr lang="ru-RU" dirty="0"/>
              <a:t>Статистический язык R (через модуль PL/R).</a:t>
            </a:r>
          </a:p>
        </p:txBody>
      </p:sp>
    </p:spTree>
    <p:extLst>
      <p:ext uri="{BB962C8B-B14F-4D97-AF65-F5344CB8AC3E}">
        <p14:creationId xmlns:p14="http://schemas.microsoft.com/office/powerpoint/2010/main" val="21875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195486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Триггеры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098" name="Picture 2" descr="E:\Education\fourthSemester\Базы Данных\Доклад\img\Creating-Trigg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87812"/>
            <a:ext cx="5415486" cy="348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6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34619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Индексы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971600" y="1419622"/>
            <a:ext cx="6642895" cy="3087000"/>
          </a:xfrm>
        </p:spPr>
        <p:txBody>
          <a:bodyPr/>
          <a:lstStyle/>
          <a:p>
            <a:r>
              <a:rPr lang="ru-RU" dirty="0"/>
              <a:t>В</a:t>
            </a:r>
            <a:r>
              <a:rPr lang="ru-RU" dirty="0" smtClean="0"/>
              <a:t>озможен </a:t>
            </a:r>
            <a:r>
              <a:rPr lang="ru-RU" dirty="0"/>
              <a:t>просмотр индекса не только в прямом, но и в обратном </a:t>
            </a:r>
            <a:r>
              <a:rPr lang="ru-RU" dirty="0" smtClean="0"/>
              <a:t>порядке;</a:t>
            </a:r>
            <a:endParaRPr lang="ru-RU" dirty="0"/>
          </a:p>
          <a:p>
            <a:r>
              <a:rPr lang="ru-RU" dirty="0" smtClean="0"/>
              <a:t>Возможно </a:t>
            </a:r>
            <a:r>
              <a:rPr lang="ru-RU" dirty="0"/>
              <a:t>создание индекса над несколькими столбцами </a:t>
            </a:r>
            <a:r>
              <a:rPr lang="ru-RU" dirty="0" smtClean="0"/>
              <a:t>таблицы;</a:t>
            </a:r>
            <a:endParaRPr lang="ru-RU" dirty="0"/>
          </a:p>
          <a:p>
            <a:r>
              <a:rPr lang="ru-RU" dirty="0" smtClean="0"/>
              <a:t>Индексы </a:t>
            </a:r>
            <a:r>
              <a:rPr lang="ru-RU" dirty="0"/>
              <a:t>могут быть </a:t>
            </a:r>
            <a:r>
              <a:rPr lang="ru-RU" dirty="0" smtClean="0"/>
              <a:t>функциональными</a:t>
            </a:r>
            <a:r>
              <a:rPr lang="en-US" dirty="0" smtClean="0"/>
              <a:t>;</a:t>
            </a:r>
          </a:p>
          <a:p>
            <a:r>
              <a:rPr lang="ru-RU" dirty="0"/>
              <a:t>И</a:t>
            </a:r>
            <a:r>
              <a:rPr lang="ru-RU" dirty="0" smtClean="0"/>
              <a:t>ндексы </a:t>
            </a:r>
            <a:r>
              <a:rPr lang="ru-RU" dirty="0"/>
              <a:t>могут быть </a:t>
            </a:r>
            <a:r>
              <a:rPr lang="ru-RU" dirty="0" smtClean="0"/>
              <a:t>частичными</a:t>
            </a:r>
            <a:endParaRPr lang="en-US" dirty="0" smtClean="0"/>
          </a:p>
          <a:p>
            <a:r>
              <a:rPr lang="ru-RU" dirty="0"/>
              <a:t>П</a:t>
            </a:r>
            <a:r>
              <a:rPr lang="ru-RU" dirty="0" smtClean="0"/>
              <a:t>ланировщик </a:t>
            </a:r>
            <a:r>
              <a:rPr lang="ru-RU" dirty="0"/>
              <a:t>запросов может использовать несколько индексов одновременно для выполнения сложных запросов.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903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150</Words>
  <Application>Microsoft Office PowerPoint</Application>
  <PresentationFormat>Экран (16:9)</PresentationFormat>
  <Paragraphs>60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Titillium Web Light</vt:lpstr>
      <vt:lpstr>Times New Roman</vt:lpstr>
      <vt:lpstr>Dosis Light</vt:lpstr>
      <vt:lpstr>Mowbray template</vt:lpstr>
      <vt:lpstr>PostgreSQL</vt:lpstr>
      <vt:lpstr>Введение</vt:lpstr>
      <vt:lpstr>Краткая история</vt:lpstr>
      <vt:lpstr>Краткая история</vt:lpstr>
      <vt:lpstr>Кто использует?</vt:lpstr>
      <vt:lpstr>Модель данных</vt:lpstr>
      <vt:lpstr>Функции</vt:lpstr>
      <vt:lpstr>Триггеры</vt:lpstr>
      <vt:lpstr>Индексы</vt:lpstr>
      <vt:lpstr>Типы данных</vt:lpstr>
      <vt:lpstr>Начало работы</vt:lpstr>
      <vt:lpstr>Пример работы</vt:lpstr>
      <vt:lpstr>Пример работы</vt:lpstr>
      <vt:lpstr>Пример работы</vt:lpstr>
      <vt:lpstr>Многомерные массивы</vt:lpstr>
      <vt:lpstr>Многомерные массивы</vt:lpstr>
      <vt:lpstr>Создание нового типа</vt:lpstr>
      <vt:lpstr>Создание нового типа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Иванов Дмитрий</dc:creator>
  <cp:lastModifiedBy>Дмитрий</cp:lastModifiedBy>
  <cp:revision>13</cp:revision>
  <dcterms:modified xsi:type="dcterms:W3CDTF">2019-06-05T11:19:12Z</dcterms:modified>
</cp:coreProperties>
</file>